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62" r:id="rId5"/>
    <p:sldId id="258" r:id="rId6"/>
    <p:sldId id="259" r:id="rId7"/>
    <p:sldId id="260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4D385-7821-4AC7-8333-81FF7D7A38D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E00E3-8490-4EB6-9EBE-10D67C81CD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4D385-7821-4AC7-8333-81FF7D7A38D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E00E3-8490-4EB6-9EBE-10D67C81CD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4D385-7821-4AC7-8333-81FF7D7A38D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E00E3-8490-4EB6-9EBE-10D67C81CD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4D385-7821-4AC7-8333-81FF7D7A38D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E00E3-8490-4EB6-9EBE-10D67C81CD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4D385-7821-4AC7-8333-81FF7D7A38D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E00E3-8490-4EB6-9EBE-10D67C81CD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4D385-7821-4AC7-8333-81FF7D7A38D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E00E3-8490-4EB6-9EBE-10D67C81CD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4D385-7821-4AC7-8333-81FF7D7A38D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E00E3-8490-4EB6-9EBE-10D67C81CD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4D385-7821-4AC7-8333-81FF7D7A38D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E00E3-8490-4EB6-9EBE-10D67C81CD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4D385-7821-4AC7-8333-81FF7D7A38D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E00E3-8490-4EB6-9EBE-10D67C81CD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4D385-7821-4AC7-8333-81FF7D7A38D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E00E3-8490-4EB6-9EBE-10D67C81CD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4D385-7821-4AC7-8333-81FF7D7A38D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E00E3-8490-4EB6-9EBE-10D67C81CD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4D385-7821-4AC7-8333-81FF7D7A38D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4E00E3-8490-4EB6-9EBE-10D67C81CD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&#1059;&#1095;&#1080;&#1090;&#1077;&#1083;&#1100;\&#1056;&#1072;&#1073;&#1086;&#1095;&#1080;&#1081;%20&#1089;&#1090;&#1086;&#1083;\&#1048;&#1043;&#1056;&#1040;%20_%20&#1042;&#1054;&#1074;%20_%202014%20-%202015%20_%20&#1088;&#1072;&#1073;&#1086;&#1090;&#1072;\&#1055;&#1088;&#1077;&#1079;&#1077;&#1085;&#1090;&#1072;&#1094;&#1080;&#1103;%20&#1080;&#1075;&#1088;&#1099;%20_%20&#1042;&#1086;&#1081;&#1085;&#1072;%20&#1080;%20&#1084;&#1091;&#1079;&#1099;\&#1047;&#1040;&#1043;&#1051;&#1040;&#1042;&#1053;&#1040;&#1071;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492896"/>
            <a:ext cx="7772400" cy="1470025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19. </a:t>
            </a:r>
            <a:br>
              <a:rPr lang="en-US" sz="3600" b="1" dirty="0" smtClean="0"/>
            </a:br>
            <a:r>
              <a:rPr lang="ru-RU" sz="3600" b="1" dirty="0" smtClean="0"/>
              <a:t>Вашему </a:t>
            </a:r>
            <a:r>
              <a:rPr lang="ru-RU" sz="3600" b="1" dirty="0"/>
              <a:t>вниманию предложены работы выдающегося советского скульптора - монументалиста, народного художника СССР, Героя Социалистического Труда, лауреата пяти Сталинских  и Ленинской премии, участника Великой Отечественной войны </a:t>
            </a:r>
            <a:r>
              <a:rPr lang="ru-RU" sz="3600" b="1" dirty="0" smtClean="0"/>
              <a:t>– 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ru-RU" sz="3600" b="1" dirty="0" smtClean="0"/>
              <a:t>Евгения </a:t>
            </a:r>
            <a:r>
              <a:rPr lang="ru-RU" sz="3600" b="1" dirty="0"/>
              <a:t>Викторовича Вучетича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5638800"/>
            <a:ext cx="4424536" cy="12192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91262"/>
            <a:ext cx="9144000" cy="566738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Евгений Викторович Вучетич</a:t>
            </a:r>
            <a:br>
              <a:rPr lang="ru-RU" sz="4000" dirty="0" smtClean="0"/>
            </a:br>
            <a:r>
              <a:rPr lang="ru-RU" sz="4000" dirty="0" smtClean="0"/>
              <a:t> (1908 – 1974)</a:t>
            </a:r>
            <a:endParaRPr lang="ru-RU" sz="400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35696" y="3933056"/>
            <a:ext cx="5486400" cy="8048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482" name="Picture 2" descr="ВОЛГА. Мамаев курган. Родина Ма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88640"/>
            <a:ext cx="4176464" cy="536443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Каждый из этих памятников стал символом города, в котором он расположен. </a:t>
            </a:r>
            <a:r>
              <a:rPr lang="en-US" b="1" smtClean="0"/>
              <a:t/>
            </a:r>
            <a:br>
              <a:rPr lang="en-US" b="1" smtClean="0"/>
            </a:br>
            <a:r>
              <a:rPr lang="ru-RU" b="1" smtClean="0"/>
              <a:t>Установите </a:t>
            </a:r>
            <a:r>
              <a:rPr lang="ru-RU" b="1" dirty="0"/>
              <a:t>соответствие между памятником и городом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01208"/>
            <a:ext cx="9144000" cy="566738"/>
          </a:xfrm>
        </p:spPr>
        <p:txBody>
          <a:bodyPr>
            <a:noAutofit/>
          </a:bodyPr>
          <a:lstStyle/>
          <a:p>
            <a:pPr algn="ctr"/>
            <a:endParaRPr lang="ru-RU" sz="400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85918" y="1214422"/>
            <a:ext cx="5486400" cy="4114800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Изображение памятника трептов парке - рисунки из синволов"/>
          <p:cNvPicPr>
            <a:picLocks noChangeAspect="1" noChangeArrowheads="1"/>
          </p:cNvPicPr>
          <p:nvPr/>
        </p:nvPicPr>
        <p:blipFill>
          <a:blip r:embed="rId2" cstate="print"/>
          <a:srcRect l="11090" r="9923"/>
          <a:stretch>
            <a:fillRect/>
          </a:stretch>
        </p:blipFill>
        <p:spPr bwMode="auto">
          <a:xfrm>
            <a:off x="0" y="1214422"/>
            <a:ext cx="2304256" cy="40923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60" name="Picture 4" descr="Всемирно известные здания: штаб-квартира ООН в Нью-Йорке - Недвижимость onliner.by"/>
          <p:cNvPicPr>
            <a:picLocks noChangeAspect="1" noChangeArrowheads="1"/>
          </p:cNvPicPr>
          <p:nvPr/>
        </p:nvPicPr>
        <p:blipFill>
          <a:blip r:embed="rId3" cstate="print"/>
          <a:srcRect l="9026" r="18767"/>
          <a:stretch>
            <a:fillRect/>
          </a:stretch>
        </p:blipFill>
        <p:spPr bwMode="auto">
          <a:xfrm>
            <a:off x="2214546" y="1214422"/>
            <a:ext cx="2376264" cy="40770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462" name="Picture 6" descr="Фотография Главная высота России. из раздела музей 4228185 - фото.сайт - Photosight.ru"/>
          <p:cNvPicPr>
            <a:picLocks noChangeAspect="1" noChangeArrowheads="1"/>
          </p:cNvPicPr>
          <p:nvPr/>
        </p:nvPicPr>
        <p:blipFill>
          <a:blip r:embed="rId4" cstate="print"/>
          <a:srcRect l="17948" r="14748" b="14894"/>
          <a:stretch>
            <a:fillRect/>
          </a:stretch>
        </p:blipFill>
        <p:spPr bwMode="auto">
          <a:xfrm>
            <a:off x="4643438" y="1214422"/>
            <a:ext cx="2160240" cy="40770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 descr="Бронирование гостиниц, Экскурсии по Киеву, Отдых в Карпатах,…"/>
          <p:cNvPicPr>
            <a:picLocks noChangeAspect="1" noChangeArrowheads="1"/>
          </p:cNvPicPr>
          <p:nvPr/>
        </p:nvPicPr>
        <p:blipFill>
          <a:blip r:embed="rId5" cstate="print"/>
          <a:srcRect l="26467" r="37893" b="12161"/>
          <a:stretch>
            <a:fillRect/>
          </a:stretch>
        </p:blipFill>
        <p:spPr bwMode="auto">
          <a:xfrm>
            <a:off x="6732241" y="1214422"/>
            <a:ext cx="2411759" cy="40770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«Воин-освободитель» </a:t>
            </a:r>
            <a:r>
              <a:rPr lang="en-US" b="1" dirty="0" smtClean="0"/>
              <a:t>                                             </a:t>
            </a:r>
            <a:r>
              <a:rPr lang="ru-RU" b="1" dirty="0" smtClean="0"/>
              <a:t>в </a:t>
            </a:r>
            <a:r>
              <a:rPr lang="ru-RU" b="1" dirty="0" err="1"/>
              <a:t>Трептов-парке</a:t>
            </a:r>
            <a:r>
              <a:rPr lang="ru-RU" b="1" dirty="0"/>
              <a:t>, Берлин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Ответы@Mail.Ru: Незабываем подвиг наших бойцов в той нелегко…"/>
          <p:cNvPicPr>
            <a:picLocks noChangeAspect="1" noChangeArrowheads="1"/>
          </p:cNvPicPr>
          <p:nvPr/>
        </p:nvPicPr>
        <p:blipFill>
          <a:blip r:embed="rId2" cstate="print"/>
          <a:srcRect l="8269" r="10226" b="10226"/>
          <a:stretch>
            <a:fillRect/>
          </a:stretch>
        </p:blipFill>
        <p:spPr bwMode="auto">
          <a:xfrm>
            <a:off x="0" y="2753544"/>
            <a:ext cx="4968552" cy="4104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Новости Екатеринбурга: E1.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628800"/>
            <a:ext cx="5004048" cy="37530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«Перекуём мечи на орала»,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Нью-Йорк </a:t>
            </a:r>
            <a:r>
              <a:rPr lang="ru-RU" b="1" dirty="0"/>
              <a:t>и Москва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Памятник Родина-мать зовет - главная скульптура Волгограда Загадочные места, достопримечательности России и стран Мира"/>
          <p:cNvPicPr>
            <a:picLocks noChangeAspect="1" noChangeArrowheads="1"/>
          </p:cNvPicPr>
          <p:nvPr/>
        </p:nvPicPr>
        <p:blipFill>
          <a:blip r:embed="rId2" cstate="print"/>
          <a:srcRect l="20160"/>
          <a:stretch>
            <a:fillRect/>
          </a:stretch>
        </p:blipFill>
        <p:spPr bwMode="auto">
          <a:xfrm>
            <a:off x="0" y="2571750"/>
            <a:ext cx="4562872" cy="4286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8" name="Picture 4" descr="Человечество перешло рубеж по потреблению ресурсов Земли Белая Русь"/>
          <p:cNvPicPr>
            <a:picLocks noChangeAspect="1" noChangeArrowheads="1"/>
          </p:cNvPicPr>
          <p:nvPr/>
        </p:nvPicPr>
        <p:blipFill>
          <a:blip r:embed="rId3" cstate="print"/>
          <a:srcRect l="13034" r="11367"/>
          <a:stretch>
            <a:fillRect/>
          </a:stretch>
        </p:blipFill>
        <p:spPr bwMode="auto">
          <a:xfrm>
            <a:off x="4427985" y="1340767"/>
            <a:ext cx="4716016" cy="49367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«Родина-мать зовет»,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Мамаев </a:t>
            </a:r>
            <a:r>
              <a:rPr lang="ru-RU" b="1" dirty="0"/>
              <a:t>курган, Волгоград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Обои Скульптуры Мамаев-Курган Скульптура Родина-мать зовёт В…"/>
          <p:cNvPicPr>
            <a:picLocks noChangeAspect="1" noChangeArrowheads="1"/>
          </p:cNvPicPr>
          <p:nvPr/>
        </p:nvPicPr>
        <p:blipFill>
          <a:blip r:embed="rId2" cstate="print"/>
          <a:srcRect l="24570" r="17786" b="2981"/>
          <a:stretch>
            <a:fillRect/>
          </a:stretch>
        </p:blipFill>
        <p:spPr bwMode="auto">
          <a:xfrm>
            <a:off x="0" y="1313384"/>
            <a:ext cx="4392488" cy="5544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2" name="Picture 4" descr="Памятник трамваю в Волжском на фото и карт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99927" y="2204864"/>
            <a:ext cx="5244074" cy="3933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«Родина-мать», Киев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Сайт знакомств - Знакомства на bigmir"/>
          <p:cNvPicPr>
            <a:picLocks noChangeAspect="1" noChangeArrowheads="1"/>
          </p:cNvPicPr>
          <p:nvPr/>
        </p:nvPicPr>
        <p:blipFill>
          <a:blip r:embed="rId2" cstate="print"/>
          <a:srcRect r="19094"/>
          <a:stretch>
            <a:fillRect/>
          </a:stretch>
        </p:blipFill>
        <p:spPr bwMode="auto">
          <a:xfrm>
            <a:off x="0" y="1351480"/>
            <a:ext cx="5940152" cy="5506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436" name="Picture 4" descr="Перед Днем Победы Родину-Мать отключат от электричества - &quot;Ф…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7509" y="1628800"/>
            <a:ext cx="4416491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Управляющая кнопка: назад 5">
            <a:hlinkClick r:id="rId4" action="ppaction://hlinkpres?slideindex=2&amp;slidetitle=Слайд 2" highlightClick="1"/>
          </p:cNvPr>
          <p:cNvSpPr/>
          <p:nvPr/>
        </p:nvSpPr>
        <p:spPr>
          <a:xfrm>
            <a:off x="8460432" y="6453336"/>
            <a:ext cx="683568" cy="404664"/>
          </a:xfrm>
          <a:prstGeom prst="actionButtonBackPrevious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39</Words>
  <Application>Microsoft Office PowerPoint</Application>
  <PresentationFormat>Экран (4:3)</PresentationFormat>
  <Paragraphs>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19.  Вашему вниманию предложены работы выдающегося советского скульптора - монументалиста, народного художника СССР, Героя Социалистического Труда, лауреата пяти Сталинских  и Ленинской премии, участника Великой Отечественной войны –  Евгения Викторовича Вучетича</vt:lpstr>
      <vt:lpstr>Евгений Викторович Вучетич  (1908 – 1974)</vt:lpstr>
      <vt:lpstr>Каждый из этих памятников стал символом города, в котором он расположен.  Установите соответствие между памятником и городом</vt:lpstr>
      <vt:lpstr>Слайд 4</vt:lpstr>
      <vt:lpstr>«Воин-освободитель»                                              в Трептов-парке, Берлин</vt:lpstr>
      <vt:lpstr>«Перекуём мечи на орала»,  Нью-Йорк и Москва </vt:lpstr>
      <vt:lpstr>«Родина-мать зовет»,  Мамаев курган, Волгоград </vt:lpstr>
      <vt:lpstr>«Родина-мать», Киев 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19.  Вашему вниманию предложены работы выдающегося советского скульптора - монументалиста, народного художника СССР, Героя Социалистического Труда, лауреата пяти Сталинских  и Ленинской премии, участника Великой Отечественной войны –  Евгения Викторовича Вучетича</dc:title>
  <dc:creator>Admin</dc:creator>
  <cp:lastModifiedBy>Смехнова</cp:lastModifiedBy>
  <cp:revision>14</cp:revision>
  <dcterms:created xsi:type="dcterms:W3CDTF">2014-12-28T07:36:24Z</dcterms:created>
  <dcterms:modified xsi:type="dcterms:W3CDTF">2015-01-14T06:25:22Z</dcterms:modified>
</cp:coreProperties>
</file>